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tel og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pPr/>
            <a:r>
              <a:t>Titteltekst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 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«Skriv et sitat her.»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3043535" y="0"/>
            <a:ext cx="18288001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ilde – horisont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sz="half" idx="13"/>
          </p:nvPr>
        </p:nvSpPr>
        <p:spPr>
          <a:xfrm>
            <a:off x="5325070" y="928687"/>
            <a:ext cx="13722210" cy="830461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/>
          <a:lstStyle/>
          <a:p>
            <a:pPr/>
            <a:r>
              <a:t>Titteltekst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tel – sentr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pPr/>
            <a:r>
              <a:t>Titteltekst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ilde – vertik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12495609" y="898481"/>
            <a:ext cx="7489362" cy="1155501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Titteltekst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4387453" y="6697265"/>
            <a:ext cx="7500938" cy="578643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tel – øv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Titteltekst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tel og punktte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Titteltekst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tel, punkttegn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quarter" idx="13"/>
          </p:nvPr>
        </p:nvSpPr>
        <p:spPr>
          <a:xfrm>
            <a:off x="12495609" y="3643312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Titteltekst</a:t>
            </a:r>
          </a:p>
        </p:txBody>
      </p:sp>
      <p:sp>
        <p:nvSpPr>
          <p:cNvPr id="67" name="Shape 67"/>
          <p:cNvSpPr/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354364" indent="-465364">
              <a:spcBef>
                <a:spcPts val="4500"/>
              </a:spcBef>
              <a:defRPr sz="3800"/>
            </a:lvl3pPr>
            <a:lvl4pPr marL="1798864" indent="-465364">
              <a:spcBef>
                <a:spcPts val="4500"/>
              </a:spcBef>
              <a:defRPr sz="3800"/>
            </a:lvl4pPr>
            <a:lvl5pPr marL="2243364" indent="-465364">
              <a:spcBef>
                <a:spcPts val="4500"/>
              </a:spcBef>
              <a:defRPr sz="3800"/>
            </a:lvl5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nktte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ilde – 3 pe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12513468" y="6983015"/>
            <a:ext cx="7500939" cy="54828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12513468" y="892968"/>
            <a:ext cx="7500939" cy="54828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4387453" y="892968"/>
            <a:ext cx="7500938" cy="115728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Titteltekst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2020548" y="13019484"/>
            <a:ext cx="325045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08263" marR="0" indent="-608263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1052763" marR="0" indent="-608263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497263" marR="0" indent="-608263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941763" marR="0" indent="-608263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386263" marR="0" indent="-608263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830763" marR="0" indent="-608263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275263" marR="0" indent="-608263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719763" marR="0" indent="-608263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164263" marR="0" indent="-608263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javascript:showBibleRef(%22ref1_4_4link%22,%20%22ref1_4_4%22);" TargetMode="External"/><Relationship Id="rId3" Type="http://schemas.openxmlformats.org/officeDocument/2006/relationships/hyperlink" Target="javascript:showBibleRef(%22ref1_4_7link%22,%20%22ref1_4_7%22);" TargetMode="Externa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javascript:showBibleRef(%22ref1_4_10link%22,%20%22ref1_4_10%22);" TargetMode="External"/><Relationship Id="rId3" Type="http://schemas.openxmlformats.org/officeDocument/2006/relationships/hyperlink" Target="javascript:showBibleRef(%22ref1_4_11link%22,%20%22ref1_4_11%22);" TargetMode="Externa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javascript:showBibleRef(%22ref1_4_12link%22,%20%22ref1_4_12%22);" TargetMode="External"/><Relationship Id="rId3" Type="http://schemas.openxmlformats.org/officeDocument/2006/relationships/hyperlink" Target="javascript:showBibleRef(%22ref1_4_13link%22,%20%22ref1_4_13%22);" TargetMode="External"/><Relationship Id="rId4" Type="http://schemas.openxmlformats.org/officeDocument/2006/relationships/hyperlink" Target="javascript:showBibleRef(%22ref1_4_27link%22,%20%22ref1_4_27%22);" TargetMode="Externa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t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javascript:showBibleRef(%22ref1_4_2link%22,%20%22ref1_4_2%22);" TargetMode="External"/><Relationship Id="rId3" Type="http://schemas.openxmlformats.org/officeDocument/2006/relationships/hyperlink" Target="javascript:showBibleRef(%22ref1_4_3link%22,%20%22ref1_4_3%22);" TargetMode="Externa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javascript:showBibleRef(%22ref1_4_6link%22,%20%22ref1_4_6%22);" TargetMode="External"/><Relationship Id="rId3" Type="http://schemas.openxmlformats.org/officeDocument/2006/relationships/hyperlink" Target="javascript:showBibleRef(%22ref1_4_7link%22,%20%22ref1_4_7%22);" TargetMode="Externa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xfrm>
            <a:off x="4833937" y="2207721"/>
            <a:ext cx="14716126" cy="2163158"/>
          </a:xfrm>
          <a:prstGeom prst="rect">
            <a:avLst/>
          </a:prstGeom>
        </p:spPr>
        <p:txBody>
          <a:bodyPr/>
          <a:lstStyle>
            <a:lvl1pPr>
              <a:defRPr b="1" spc="1008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NÅDEGAVER</a:t>
            </a:r>
          </a:p>
        </p:txBody>
      </p:sp>
      <p:sp>
        <p:nvSpPr>
          <p:cNvPr id="120" name="Shape 120"/>
          <p:cNvSpPr/>
          <p:nvPr>
            <p:ph type="subTitle" sz="quarter" idx="1"/>
          </p:nvPr>
        </p:nvSpPr>
        <p:spPr>
          <a:xfrm>
            <a:off x="4833937" y="5524122"/>
            <a:ext cx="15494865" cy="2494144"/>
          </a:xfrm>
          <a:prstGeom prst="rect">
            <a:avLst/>
          </a:prstGeom>
        </p:spPr>
        <p:txBody>
          <a:bodyPr/>
          <a:lstStyle/>
          <a:p>
            <a:pPr>
              <a:defRPr i="1" sz="6000"/>
            </a:pPr>
            <a:r>
              <a:t>karisma -</a:t>
            </a:r>
            <a:r>
              <a:rPr i="0"/>
              <a:t> ufortjent tjeneste/gave, utrustning til å dele Guds virke med andre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ctrTitle"/>
          </p:nvPr>
        </p:nvSpPr>
        <p:spPr>
          <a:xfrm>
            <a:off x="4833937" y="1036179"/>
            <a:ext cx="14716126" cy="2163158"/>
          </a:xfrm>
          <a:prstGeom prst="rect">
            <a:avLst/>
          </a:prstGeom>
        </p:spPr>
        <p:txBody>
          <a:bodyPr/>
          <a:lstStyle>
            <a:lvl1pPr>
              <a:defRPr b="1" spc="1008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NÅDEGAVER</a:t>
            </a:r>
          </a:p>
        </p:txBody>
      </p:sp>
      <p:sp>
        <p:nvSpPr>
          <p:cNvPr id="140" name="Shape 140"/>
          <p:cNvSpPr/>
          <p:nvPr>
            <p:ph type="subTitle" sz="half" idx="1"/>
          </p:nvPr>
        </p:nvSpPr>
        <p:spPr>
          <a:xfrm>
            <a:off x="1627612" y="3701897"/>
            <a:ext cx="10020001" cy="9501117"/>
          </a:xfrm>
          <a:prstGeom prst="rect">
            <a:avLst/>
          </a:prstGeom>
        </p:spPr>
        <p:txBody>
          <a:bodyPr/>
          <a:lstStyle/>
          <a:p>
            <a:pPr marL="701842" indent="-701842" algn="l">
              <a:lnSpc>
                <a:spcPct val="150000"/>
              </a:lnSpc>
              <a:buSzPct val="75000"/>
              <a:buChar char="•"/>
              <a:defRPr sz="6000"/>
            </a:pPr>
            <a:r>
              <a:t>tale visdom, </a:t>
            </a:r>
          </a:p>
          <a:p>
            <a:pPr marL="701842" indent="-701842" algn="l">
              <a:lnSpc>
                <a:spcPct val="150000"/>
              </a:lnSpc>
              <a:buSzPct val="75000"/>
              <a:buChar char="•"/>
              <a:defRPr sz="6000"/>
            </a:pPr>
            <a:r>
              <a:t>formidle kunnskap, </a:t>
            </a:r>
          </a:p>
          <a:p>
            <a:pPr marL="701842" indent="-701842" algn="l">
              <a:lnSpc>
                <a:spcPct val="150000"/>
              </a:lnSpc>
              <a:buSzPct val="75000"/>
              <a:buChar char="•"/>
              <a:defRPr sz="6000"/>
            </a:pPr>
            <a:r>
              <a:t>en spesiell trosgave, </a:t>
            </a:r>
          </a:p>
          <a:p>
            <a:pPr marL="701842" indent="-701842" algn="l">
              <a:lnSpc>
                <a:spcPct val="150000"/>
              </a:lnSpc>
              <a:buSzPct val="75000"/>
              <a:buChar char="•"/>
              <a:defRPr sz="6000"/>
            </a:pPr>
            <a:r>
              <a:t>nådegaver til å helbrede,</a:t>
            </a:r>
          </a:p>
          <a:p>
            <a:pPr marL="701842" indent="-701842" algn="l">
              <a:lnSpc>
                <a:spcPct val="150000"/>
              </a:lnSpc>
              <a:buSzPct val="75000"/>
              <a:buChar char="•"/>
              <a:defRPr sz="6000"/>
            </a:pPr>
            <a:r>
              <a:t>kraft til å gjøre under, </a:t>
            </a:r>
          </a:p>
        </p:txBody>
      </p:sp>
      <p:sp>
        <p:nvSpPr>
          <p:cNvPr id="141" name="Shape 141"/>
          <p:cNvSpPr/>
          <p:nvPr/>
        </p:nvSpPr>
        <p:spPr>
          <a:xfrm>
            <a:off x="12606790" y="5058419"/>
            <a:ext cx="10020001" cy="9501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/>
          <a:p>
            <a:pPr marL="701842" indent="-701842" algn="l">
              <a:lnSpc>
                <a:spcPct val="150000"/>
              </a:lnSpc>
              <a:buSzPct val="75000"/>
              <a:buChar char="•"/>
              <a:defRPr sz="6000"/>
            </a:pPr>
            <a:r>
              <a:t>tale profetisk, </a:t>
            </a:r>
          </a:p>
          <a:p>
            <a:pPr marL="701842" indent="-701842" algn="l">
              <a:lnSpc>
                <a:spcPct val="150000"/>
              </a:lnSpc>
              <a:buSzPct val="75000"/>
              <a:buChar char="•"/>
              <a:defRPr sz="6000"/>
            </a:pPr>
            <a:r>
              <a:t>bedømme ånder, </a:t>
            </a:r>
          </a:p>
          <a:p>
            <a:pPr marL="701842" indent="-701842" algn="l">
              <a:lnSpc>
                <a:spcPct val="150000"/>
              </a:lnSpc>
              <a:buSzPct val="75000"/>
              <a:buChar char="•"/>
              <a:defRPr sz="6000"/>
            </a:pPr>
            <a:r>
              <a:t>ulike slag av tungetale, </a:t>
            </a:r>
          </a:p>
          <a:p>
            <a:pPr marL="701842" indent="-701842" algn="l">
              <a:lnSpc>
                <a:spcPct val="150000"/>
              </a:lnSpc>
              <a:buSzPct val="75000"/>
              <a:buChar char="•"/>
              <a:defRPr sz="6000"/>
            </a:pPr>
            <a:r>
              <a:t>tyde tungetale.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0" grpId="1"/>
      <p:bldP build="p" bldLvl="5" animBg="1" rev="0" advAuto="0" spid="141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0" y="0"/>
            <a:ext cx="13716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46696" y="970142"/>
            <a:ext cx="10384066" cy="8601468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Shape 123"/>
          <p:cNvSpPr/>
          <p:nvPr>
            <p:ph type="body" sz="quarter" idx="4294967295"/>
          </p:nvPr>
        </p:nvSpPr>
        <p:spPr>
          <a:xfrm>
            <a:off x="8531311" y="9477537"/>
            <a:ext cx="8814837" cy="1506546"/>
          </a:xfrm>
          <a:prstGeom prst="rect">
            <a:avLst/>
          </a:prstGeom>
          <a:solidFill>
            <a:srgbClr val="53585F"/>
          </a:solidFill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b="1" spc="978" sz="89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KJÆRLIGHET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title"/>
          </p:nvPr>
        </p:nvSpPr>
        <p:spPr>
          <a:xfrm>
            <a:off x="577398" y="1380099"/>
            <a:ext cx="23229203" cy="9830594"/>
          </a:xfrm>
          <a:prstGeom prst="rect">
            <a:avLst/>
          </a:prstGeom>
        </p:spPr>
        <p:txBody>
          <a:bodyPr anchor="t"/>
          <a:lstStyle/>
          <a:p>
            <a:pPr algn="l" defTabSz="457200">
              <a:defRPr sz="6300">
                <a:latin typeface="Helvetica"/>
                <a:ea typeface="Helvetica"/>
                <a:cs typeface="Helvetica"/>
                <a:sym typeface="Helvetica"/>
              </a:defRPr>
            </a:pPr>
            <a:r>
              <a:t> </a:t>
            </a:r>
            <a:r>
              <a:rPr b="1" baseline="31999">
                <a:hlinkClick r:id="rId2" invalidUrl="" action="" tgtFrame="" tooltip="" history="1" highlightClick="0" endSnd="0"/>
              </a:rPr>
              <a:t>4</a:t>
            </a:r>
            <a:r>
              <a:t> Det er forskjellige nådegaver, men Ånden er den samme.  </a:t>
            </a:r>
            <a:r>
              <a:rPr b="1" baseline="31999"/>
              <a:t>5</a:t>
            </a:r>
            <a:r>
              <a:t> Det er forskjellige tjenester, men Herren er den samme.  </a:t>
            </a:r>
            <a:r>
              <a:rPr b="1" baseline="31999"/>
              <a:t>6</a:t>
            </a:r>
            <a:r>
              <a:t> Det er forskjellige kraftige virkninger, men Gud er den samme, han som er virksom og gjør alt i alle.  </a:t>
            </a:r>
            <a:r>
              <a:rPr b="1" baseline="31999">
                <a:hlinkClick r:id="rId3" invalidUrl="" action="" tgtFrame="" tooltip="" history="1" highlightClick="0" endSnd="0"/>
              </a:rPr>
              <a:t>7</a:t>
            </a:r>
            <a:r>
              <a:t> Hos hver enkelt gir Ånden seg til kjenne slik at det tjener til det gode.  </a:t>
            </a:r>
          </a:p>
          <a:p>
            <a:pPr algn="l" defTabSz="457200">
              <a:defRPr sz="63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r" defTabSz="457200">
              <a:defRPr sz="6300">
                <a:latin typeface="Helvetica"/>
                <a:ea typeface="Helvetica"/>
                <a:cs typeface="Helvetica"/>
                <a:sym typeface="Helvetica"/>
              </a:defRPr>
            </a:pPr>
            <a:r>
              <a:t>1. korinterne kapittel 12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title"/>
          </p:nvPr>
        </p:nvSpPr>
        <p:spPr>
          <a:xfrm>
            <a:off x="577398" y="1380099"/>
            <a:ext cx="23229203" cy="9830594"/>
          </a:xfrm>
          <a:prstGeom prst="rect">
            <a:avLst/>
          </a:prstGeom>
        </p:spPr>
        <p:txBody>
          <a:bodyPr anchor="t"/>
          <a:lstStyle/>
          <a:p>
            <a:pPr algn="l" defTabSz="457200">
              <a:defRPr sz="6300">
                <a:latin typeface="Helvetica"/>
                <a:ea typeface="Helvetica"/>
                <a:cs typeface="Helvetica"/>
                <a:sym typeface="Helvetica"/>
              </a:defRPr>
            </a:pPr>
            <a:r>
              <a:rPr b="1" baseline="31999"/>
              <a:t>8</a:t>
            </a:r>
            <a:r>
              <a:t> For ved én og samme Ånd blir det gitt én å tale visdom, en annen å formidle kunnskap,  </a:t>
            </a:r>
            <a:r>
              <a:rPr b="1" baseline="31999"/>
              <a:t>9</a:t>
            </a:r>
            <a:r>
              <a:t> én får ved den ene Ånd en spesiell trosgave, en annen får nådegaver til å helbrede, </a:t>
            </a:r>
            <a:r>
              <a:rPr b="1" baseline="31999">
                <a:hlinkClick r:id="rId2" invalidUrl="" action="" tgtFrame="" tooltip="" history="1" highlightClick="0" endSnd="0"/>
              </a:rPr>
              <a:t>10</a:t>
            </a:r>
            <a:r>
              <a:t> og én får kraft til å gjøre under. Én får den gave å tale profetisk, en annen å bedømme ånder, én får ulike slag av tungetale, og en annen kan tyde tungetale. </a:t>
            </a:r>
            <a:r>
              <a:rPr b="1" baseline="31999">
                <a:hlinkClick r:id="rId3" invalidUrl="" action="" tgtFrame="" tooltip="" history="1" highlightClick="0" endSnd="0"/>
              </a:rPr>
              <a:t>11</a:t>
            </a:r>
            <a:r>
              <a:t> Alt dette gjør den ene og samme Ånd, som deler ut sine gaver til hver enkelt slik han vil.</a:t>
            </a:r>
          </a:p>
          <a:p>
            <a:pPr algn="l" defTabSz="457200">
              <a:defRPr sz="63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lvl="2" algn="r" defTabSz="457200">
              <a:defRPr sz="6300">
                <a:latin typeface="Helvetica"/>
                <a:ea typeface="Helvetica"/>
                <a:cs typeface="Helvetica"/>
                <a:sym typeface="Helvetica"/>
              </a:defRPr>
            </a:pPr>
            <a:r>
              <a:t>1. korinterne kapittel 12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type="title"/>
          </p:nvPr>
        </p:nvSpPr>
        <p:spPr>
          <a:xfrm>
            <a:off x="577398" y="1380099"/>
            <a:ext cx="23229203" cy="9830594"/>
          </a:xfrm>
          <a:prstGeom prst="rect">
            <a:avLst/>
          </a:prstGeom>
        </p:spPr>
        <p:txBody>
          <a:bodyPr anchor="t"/>
          <a:lstStyle/>
          <a:p>
            <a:pPr algn="l" defTabSz="457200">
              <a:defRPr sz="6300">
                <a:latin typeface="Helvetica"/>
                <a:ea typeface="Helvetica"/>
                <a:cs typeface="Helvetica"/>
                <a:sym typeface="Helvetica"/>
              </a:defRPr>
            </a:pPr>
            <a:r>
              <a:rPr b="1" baseline="31999">
                <a:hlinkClick r:id="rId2" invalidUrl="" action="" tgtFrame="" tooltip="" history="1" highlightClick="0" endSnd="0"/>
              </a:rPr>
              <a:t>12</a:t>
            </a:r>
            <a:r>
              <a:t> Slik kroppen er én selv om den har mange lemmer, og alle lemmene utgjør én kropp enda de er mange, slik er det også med Kristus. </a:t>
            </a:r>
            <a:r>
              <a:rPr b="1" baseline="31999">
                <a:hlinkClick r:id="rId3" invalidUrl="" action="" tgtFrame="" tooltip="" history="1" highlightClick="0" endSnd="0"/>
              </a:rPr>
              <a:t>13</a:t>
            </a:r>
            <a:r>
              <a:t> For med én Ånd ble vi alle døpt til å være én kropp, enten vi er jøder eller grekere, slaver eller frie, og alle fikk vi én Ånd å drikke. </a:t>
            </a:r>
            <a:r>
              <a:rPr b="1" baseline="31999"/>
              <a:t>14</a:t>
            </a:r>
            <a:r>
              <a:t> For kroppen består ikke av én kroppsdel, men av mange. (…) </a:t>
            </a:r>
            <a:r>
              <a:rPr b="1" baseline="31999" sz="1320">
                <a:solidFill>
                  <a:srgbClr val="ED2324"/>
                </a:solidFill>
                <a:hlinkClick r:id="rId4" invalidUrl="" action="" tgtFrame="" tooltip="" history="1" highlightClick="0" endSnd="0"/>
              </a:rPr>
              <a:t>27</a:t>
            </a:r>
            <a:r>
              <a:t> </a:t>
            </a:r>
            <a:r>
              <a:rPr b="1" baseline="31999"/>
              <a:t>27 </a:t>
            </a:r>
            <a:r>
              <a:t>Dere er Kristi kropp, og hver av dere et lem på ham.</a:t>
            </a:r>
          </a:p>
          <a:p>
            <a:pPr algn="l" defTabSz="457200">
              <a:defRPr sz="63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lvl="2" algn="r" defTabSz="457200">
              <a:defRPr sz="6300">
                <a:latin typeface="Helvetica"/>
                <a:ea typeface="Helvetica"/>
                <a:cs typeface="Helvetica"/>
                <a:sym typeface="Helvetica"/>
              </a:defRPr>
            </a:pPr>
            <a:r>
              <a:t>1. korinterne kapittel 12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37189" y="861919"/>
            <a:ext cx="11109622" cy="119921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title"/>
          </p:nvPr>
        </p:nvSpPr>
        <p:spPr>
          <a:xfrm>
            <a:off x="577398" y="1380099"/>
            <a:ext cx="23229203" cy="9830594"/>
          </a:xfrm>
          <a:prstGeom prst="rect">
            <a:avLst/>
          </a:prstGeom>
        </p:spPr>
        <p:txBody>
          <a:bodyPr anchor="t"/>
          <a:lstStyle/>
          <a:p>
            <a:pPr algn="l" defTabSz="457200">
              <a:defRPr sz="6300">
                <a:latin typeface="Helvetica"/>
                <a:ea typeface="Helvetica"/>
                <a:cs typeface="Helvetica"/>
                <a:sym typeface="Helvetica"/>
              </a:defRPr>
            </a:pPr>
            <a:r>
              <a:t>Om jeg taler med menneskers og englers tunger, men ikke har kjærlighet, da er jeg bare drønnende malm eller en klingende bjelle. </a:t>
            </a:r>
            <a:r>
              <a:rPr b="1" baseline="31999">
                <a:hlinkClick r:id="rId2" invalidUrl="" action="" tgtFrame="" tooltip="" history="1" highlightClick="0" endSnd="0"/>
              </a:rPr>
              <a:t>2</a:t>
            </a:r>
            <a:r>
              <a:t> Om jeg har profetisk gave, kjenner alle hemmeligheter og eier all kunnskap, om jeg har all tro så jeg kan flytte fjell, men ikke har kjærlighet, da er jeg intet. </a:t>
            </a:r>
            <a:r>
              <a:rPr b="1" baseline="31999">
                <a:hlinkClick r:id="rId3" invalidUrl="" action="" tgtFrame="" tooltip="" history="1" highlightClick="0" endSnd="0"/>
              </a:rPr>
              <a:t>3</a:t>
            </a:r>
            <a:r>
              <a:t> Om jeg gir alt jeg eier til brød for de fattige, ja, om jeg gir meg selv til å brennes, men ikke har kjærlighet, da har jeg ingen ting vunnet.</a:t>
            </a:r>
          </a:p>
          <a:p>
            <a:pPr algn="l" defTabSz="457200">
              <a:defRPr sz="63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defRPr sz="63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lvl="2" algn="r" defTabSz="457200">
              <a:defRPr sz="6300">
                <a:latin typeface="Helvetica"/>
                <a:ea typeface="Helvetica"/>
                <a:cs typeface="Helvetica"/>
                <a:sym typeface="Helvetica"/>
              </a:defRPr>
            </a:pPr>
            <a:r>
              <a:t>1. korinterne kapittel 13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title"/>
          </p:nvPr>
        </p:nvSpPr>
        <p:spPr>
          <a:xfrm>
            <a:off x="577398" y="1380099"/>
            <a:ext cx="23229203" cy="9830594"/>
          </a:xfrm>
          <a:prstGeom prst="rect">
            <a:avLst/>
          </a:prstGeom>
        </p:spPr>
        <p:txBody>
          <a:bodyPr anchor="t"/>
          <a:lstStyle/>
          <a:p>
            <a:pPr algn="l" defTabSz="457200">
              <a:defRPr sz="6300">
                <a:latin typeface="Helvetica"/>
                <a:ea typeface="Helvetica"/>
                <a:cs typeface="Helvetica"/>
                <a:sym typeface="Helvetica"/>
              </a:defRPr>
            </a:pPr>
            <a:r>
              <a:t> </a:t>
            </a:r>
            <a:r>
              <a:rPr b="1" baseline="31999"/>
              <a:t>4</a:t>
            </a:r>
            <a:r>
              <a:t> Kjærligheten er tålmodig, kjærligheten er velvillig, den misunner ikke, skryter ikke, er ikke hovmodig </a:t>
            </a:r>
            <a:r>
              <a:rPr b="1" baseline="31999"/>
              <a:t>5</a:t>
            </a:r>
            <a:r>
              <a:t> Kjærligheten krenker ikke, søker ikke sitt eget, er ikke oppfarende og gjemmer ikke på det onde. </a:t>
            </a:r>
            <a:r>
              <a:rPr b="1" baseline="31999">
                <a:hlinkClick r:id="rId2" invalidUrl="" action="" tgtFrame="" tooltip="" history="1" highlightClick="0" endSnd="0"/>
              </a:rPr>
              <a:t>6</a:t>
            </a:r>
            <a:r>
              <a:t> Den gleder seg ikke over urett, men har sin glede i sannheten. </a:t>
            </a:r>
            <a:r>
              <a:rPr b="1" baseline="31999">
                <a:hlinkClick r:id="rId3" invalidUrl="" action="" tgtFrame="" tooltip="" history="1" highlightClick="0" endSnd="0"/>
              </a:rPr>
              <a:t>7</a:t>
            </a:r>
            <a:r>
              <a:t> Kjærligheten utholder alt, tror alt, håper alt, tåler alt.</a:t>
            </a:r>
          </a:p>
          <a:p>
            <a:pPr lvl="2" algn="r" defTabSz="457200">
              <a:defRPr sz="6300">
                <a:latin typeface="Helvetica"/>
                <a:ea typeface="Helvetica"/>
                <a:cs typeface="Helvetica"/>
                <a:sym typeface="Helvetica"/>
              </a:defRPr>
            </a:pPr>
            <a:r>
              <a:t>1. korinterne kapittel 13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title"/>
          </p:nvPr>
        </p:nvSpPr>
        <p:spPr>
          <a:xfrm>
            <a:off x="4333922" y="1991180"/>
            <a:ext cx="15716156" cy="5034147"/>
          </a:xfrm>
          <a:prstGeom prst="rect">
            <a:avLst/>
          </a:prstGeom>
        </p:spPr>
        <p:txBody>
          <a:bodyPr/>
          <a:lstStyle>
            <a:lvl1pPr defTabSz="780454">
              <a:defRPr b="1" spc="957" sz="1064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Kjærligheten inkluderer og bygger de andre opp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